
<file path=[Content_Types].xml><?xml version="1.0" encoding="utf-8"?>
<Types xmlns="http://schemas.openxmlformats.org/package/2006/content-types">
  <Override PartName="/ppt/slides/slide45.xml" ContentType="application/vnd.openxmlformats-officedocument.presentationml.slide+xml"/>
  <Override PartName="/ppt/slides/slide18.xml" ContentType="application/vnd.openxmlformats-officedocument.presentationml.slide+xml"/>
  <Override PartName="/ppt/slides/slide9.xml" ContentType="application/vnd.openxmlformats-officedocument.presentationml.slide+xml"/>
  <Override PartName="/ppt/slides/slide41.xml" ContentType="application/vnd.openxmlformats-officedocument.presentationml.slide+xml"/>
  <Override PartName="/ppt/slides/slide14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s/slide5.xml" ContentType="application/vnd.openxmlformats-officedocument.presentationml.slide+xml"/>
  <Override PartName="/ppt/slides/slide38.xml" ContentType="application/vnd.openxmlformats-officedocument.presentationml.slide+xml"/>
  <Default Extension="rels" ContentType="application/vnd.openxmlformats-package.relationships+xml"/>
  <Override PartName="/ppt/slides/slide10.xml" ContentType="application/vnd.openxmlformats-officedocument.presentationml.slide+xml"/>
  <Override PartName="/ppt/slideLayouts/slideLayout5.xml" ContentType="application/vnd.openxmlformats-officedocument.presentationml.slideLayout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6.xml" ContentType="application/vnd.openxmlformats-officedocument.presentationml.slide+xml"/>
  <Override PartName="/ppt/handoutMasters/handoutMaster1.xml" ContentType="application/vnd.openxmlformats-officedocument.presentationml.handoutMaster+xml"/>
  <Override PartName="/ppt/slides/slide34.xml" ContentType="application/vnd.openxmlformats-officedocument.presentationml.slide+xml"/>
  <Override PartName="/ppt/theme/theme2.xml" ContentType="application/vnd.openxmlformats-officedocument.theme+xml"/>
  <Override PartName="/ppt/slideLayouts/slideLayout1.xml" ContentType="application/vnd.openxmlformats-officedocument.presentationml.slideLayout+xml"/>
  <Default Extension="jpeg" ContentType="image/jpeg"/>
  <Override PartName="/ppt/slides/slide22.xml" ContentType="application/vnd.openxmlformats-officedocument.presentationml.slide+xml"/>
  <Override PartName="/ppt/slides/slide30.xml" ContentType="application/vnd.openxmlformats-officedocument.presentationml.slide+xml"/>
  <Override PartName="/docProps/app.xml" ContentType="application/vnd.openxmlformats-officedocument.extended-properties+xml"/>
  <Default Extension="xml" ContentType="application/xml"/>
  <Override PartName="/ppt/slides/slide19.xml" ContentType="application/vnd.openxmlformats-officedocument.presentationml.slide+xml"/>
  <Override PartName="/ppt/tableStyles.xml" ContentType="application/vnd.openxmlformats-officedocument.presentationml.tableStyles+xml"/>
  <Override PartName="/ppt/slides/slide42.xml" ContentType="application/vnd.openxmlformats-officedocument.presentationml.slide+xml"/>
  <Override PartName="/ppt/slides/slide15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6.xml" ContentType="application/vnd.openxmlformats-officedocument.presentationml.slide+xml"/>
  <Override PartName="/ppt/slides/slide39.xml" ContentType="application/vnd.openxmlformats-officedocument.presentationml.slide+xml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7.xml" ContentType="application/vnd.openxmlformats-officedocument.presentationml.slide+xml"/>
  <Override PartName="/ppt/slides/slide35.xml" ContentType="application/vnd.openxmlformats-officedocument.presentationml.slide+xml"/>
  <Override PartName="/ppt/slides/slide2.xml" ContentType="application/vnd.openxmlformats-officedocument.presentationml.slide+xml"/>
  <Override PartName="/ppt/theme/theme3.xml" ContentType="application/vnd.openxmlformats-officedocument.theme+xml"/>
  <Override PartName="/ppt/slideLayouts/slideLayout2.xml" ContentType="application/vnd.openxmlformats-officedocument.presentationml.slideLayout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43.xml" ContentType="application/vnd.openxmlformats-officedocument.presentationml.slide+xml"/>
  <Override PartName="/ppt/slides/slide1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7.xml" ContentType="application/vnd.openxmlformats-officedocument.presentationml.slide+xml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28.xml" ContentType="application/vnd.openxmlformats-officedocument.presentationml.slide+xml"/>
  <Override PartName="/ppt/slides/slide36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24.xml" ContentType="application/vnd.openxmlformats-officedocument.presentationml.slide+xml"/>
  <Override PartName="/ppt/slides/slide32.xml" ContentType="application/vnd.openxmlformats-officedocument.presentationml.slide+xml"/>
  <Override PartName="/ppt/slides/slide20.xml" ContentType="application/vnd.openxmlformats-officedocument.presentationml.slide+xml"/>
  <Override PartName="/ppt/slides/slide44.xml" ContentType="application/vnd.openxmlformats-officedocument.presentationml.slide+xml"/>
  <Override PartName="/ppt/slides/slide17.xml" ContentType="application/vnd.openxmlformats-officedocument.presentationml.slide+xml"/>
  <Override PartName="/ppt/notesSlides/notesSlide3.xml" ContentType="application/vnd.openxmlformats-officedocument.presentationml.notesSlide+xml"/>
  <Override PartName="/ppt/slides/slide8.xml" ContentType="application/vnd.openxmlformats-officedocument.presentationml.slide+xml"/>
  <Override PartName="/ppt/slides/slide40.xml" ContentType="application/vnd.openxmlformats-officedocument.presentationml.slide+xml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4.xml" ContentType="application/vnd.openxmlformats-officedocument.presentationml.slide+xml"/>
  <Override PartName="/ppt/slides/slide37.xml" ContentType="application/vnd.openxmlformats-officedocument.presentationml.slide+xml"/>
  <Override PartName="/ppt/slides/slide29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s/slide21.xml" ContentType="application/vnd.openxmlformats-officedocument.presentationml.slide+xml"/>
  <Default Extension="bin" ContentType="application/vnd.openxmlformats-officedocument.presentationml.printerSettings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notesMasterIdLst>
    <p:notesMasterId r:id="rId47"/>
  </p:notesMasterIdLst>
  <p:handoutMasterIdLst>
    <p:handoutMasterId r:id="rId48"/>
  </p:handout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5" r:id="rId29"/>
    <p:sldId id="286" r:id="rId30"/>
    <p:sldId id="287" r:id="rId31"/>
    <p:sldId id="288" r:id="rId32"/>
    <p:sldId id="289" r:id="rId33"/>
    <p:sldId id="290" r:id="rId34"/>
    <p:sldId id="291" r:id="rId35"/>
    <p:sldId id="292" r:id="rId36"/>
    <p:sldId id="293" r:id="rId37"/>
    <p:sldId id="294" r:id="rId38"/>
    <p:sldId id="295" r:id="rId39"/>
    <p:sldId id="296" r:id="rId40"/>
    <p:sldId id="297" r:id="rId41"/>
    <p:sldId id="298" r:id="rId42"/>
    <p:sldId id="299" r:id="rId43"/>
    <p:sldId id="300" r:id="rId44"/>
    <p:sldId id="301" r:id="rId45"/>
    <p:sldId id="264" r:id="rId4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prnPr/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15620"/>
    <p:restoredTop sz="94660"/>
  </p:normalViewPr>
  <p:slideViewPr>
    <p:cSldViewPr snapToGrid="0" snapToObjects="1">
      <p:cViewPr varScale="1">
        <p:scale>
          <a:sx n="103" d="100"/>
          <a:sy n="103" d="100"/>
        </p:scale>
        <p:origin x="-1040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presProps" Target="presProps.xml"/><Relationship Id="rId51" Type="http://schemas.openxmlformats.org/officeDocument/2006/relationships/viewProps" Target="viewProps.xml"/><Relationship Id="rId52" Type="http://schemas.openxmlformats.org/officeDocument/2006/relationships/theme" Target="theme/theme1.xml"/><Relationship Id="rId53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notesMaster" Target="notesMasters/notesMaster1.xml"/><Relationship Id="rId48" Type="http://schemas.openxmlformats.org/officeDocument/2006/relationships/handoutMaster" Target="handoutMasters/handoutMaster1.xml"/><Relationship Id="rId4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02A8A6-7C2F-FB41-9293-1CCC83CD48E0}" type="datetimeFigureOut">
              <a:rPr lang="en-US" smtClean="0"/>
              <a:t>6/18/10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75C0E5-D5D9-444A-9680-E4D2B4DF73C0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AFA446-4508-EA45-8266-4CCE0308A011}" type="datetimeFigureOut">
              <a:rPr lang="en-US" smtClean="0"/>
              <a:t>6/18/10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AC6510-1E1A-834B-91C2-FE1AC9A5B6FB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SET OF TWO WITH THE UNIVERSAL HOME LAWYER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AC6510-1E1A-834B-91C2-FE1AC9A5B6FB}" type="slidenum">
              <a:rPr lang="en-US" smtClean="0"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AC6510-1E1A-834B-91C2-FE1AC9A5B6FB}" type="slidenum">
              <a:rPr lang="en-US" smtClean="0"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SET OF TWO WITH THE HANDYMAN &amp; HOME MECHANIC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AC6510-1E1A-834B-91C2-FE1AC9A5B6FB}" type="slidenum">
              <a:rPr lang="en-US" smtClean="0"/>
              <a:t>45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0E7D90-809E-8744-A551-C41FAAE16EC6}" type="datetimeFigureOut">
              <a:rPr lang="en-US" smtClean="0"/>
              <a:t>6/18/10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EB3F7-4031-5F44-9494-11CA0B5BEF1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0E7D90-809E-8744-A551-C41FAAE16EC6}" type="datetimeFigureOut">
              <a:rPr lang="en-US" smtClean="0"/>
              <a:t>6/18/10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EB3F7-4031-5F44-9494-11CA0B5BEF1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0E7D90-809E-8744-A551-C41FAAE16EC6}" type="datetimeFigureOut">
              <a:rPr lang="en-US" smtClean="0"/>
              <a:t>6/18/10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EB3F7-4031-5F44-9494-11CA0B5BEF1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0E7D90-809E-8744-A551-C41FAAE16EC6}" type="datetimeFigureOut">
              <a:rPr lang="en-US" smtClean="0"/>
              <a:t>6/18/10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EB3F7-4031-5F44-9494-11CA0B5BEF1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0E7D90-809E-8744-A551-C41FAAE16EC6}" type="datetimeFigureOut">
              <a:rPr lang="en-US" smtClean="0"/>
              <a:t>6/18/10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EB3F7-4031-5F44-9494-11CA0B5BEF1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0E7D90-809E-8744-A551-C41FAAE16EC6}" type="datetimeFigureOut">
              <a:rPr lang="en-US" smtClean="0"/>
              <a:t>6/18/10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EB3F7-4031-5F44-9494-11CA0B5BEF1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0E7D90-809E-8744-A551-C41FAAE16EC6}" type="datetimeFigureOut">
              <a:rPr lang="en-US" smtClean="0"/>
              <a:t>6/18/10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EB3F7-4031-5F44-9494-11CA0B5BEF1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0E7D90-809E-8744-A551-C41FAAE16EC6}" type="datetimeFigureOut">
              <a:rPr lang="en-US" smtClean="0"/>
              <a:t>6/18/10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EB3F7-4031-5F44-9494-11CA0B5BEF1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0E7D90-809E-8744-A551-C41FAAE16EC6}" type="datetimeFigureOut">
              <a:rPr lang="en-US" smtClean="0"/>
              <a:t>6/18/10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EB3F7-4031-5F44-9494-11CA0B5BEF1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0E7D90-809E-8744-A551-C41FAAE16EC6}" type="datetimeFigureOut">
              <a:rPr lang="en-US" smtClean="0"/>
              <a:t>6/18/10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EB3F7-4031-5F44-9494-11CA0B5BEF1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0E7D90-809E-8744-A551-C41FAAE16EC6}" type="datetimeFigureOut">
              <a:rPr lang="en-US" smtClean="0"/>
              <a:t>6/18/10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EB3F7-4031-5F44-9494-11CA0B5BEF1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0E7D90-809E-8744-A551-C41FAAE16EC6}" type="datetimeFigureOut">
              <a:rPr lang="en-US" smtClean="0"/>
              <a:t>6/18/10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9EB3F7-4031-5F44-9494-11CA0B5BEF1F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8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jpe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jpe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4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DSC00182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3968" r="-13968"/>
          <a:stretch>
            <a:fillRect/>
          </a:stretch>
        </p:blipFill>
        <p:spPr>
          <a:xfrm>
            <a:off x="457200" y="1331532"/>
            <a:ext cx="8229600" cy="4794632"/>
          </a:xfr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000" dirty="0" smtClean="0"/>
              <a:t>THE PAGEANT OF THE CENTURY</a:t>
            </a:r>
            <a:br>
              <a:rPr lang="en-US" sz="2000" dirty="0" smtClean="0"/>
            </a:br>
            <a:r>
              <a:rPr lang="en-US" sz="2000" dirty="0" smtClean="0"/>
              <a:t>ODHAMS PRESS</a:t>
            </a:r>
            <a:endParaRPr lang="en-US" sz="2000" dirty="0"/>
          </a:p>
        </p:txBody>
      </p:sp>
      <p:pic>
        <p:nvPicPr>
          <p:cNvPr id="4" name="Content Placeholder 3" descr="DSC00194.JPG"/>
          <p:cNvPicPr>
            <a:picLocks noGrp="1" noChangeAspect="1"/>
          </p:cNvPicPr>
          <p:nvPr>
            <p:ph idx="1"/>
          </p:nvPr>
        </p:nvPicPr>
        <p:blipFill>
          <a:blip r:embed="rId2"/>
          <a:srcRect l="-27829" r="-27829"/>
          <a:stretch>
            <a:fillRect/>
          </a:stretch>
        </p:blipFill>
        <p:spPr/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000" dirty="0" smtClean="0"/>
              <a:t>THE PAGEANT OF THE YEAR</a:t>
            </a:r>
            <a:br>
              <a:rPr lang="en-US" sz="2000" dirty="0" smtClean="0"/>
            </a:br>
            <a:r>
              <a:rPr lang="en-US" sz="2000" dirty="0" smtClean="0"/>
              <a:t>FORWARD BY H V MORTON</a:t>
            </a:r>
            <a:endParaRPr lang="en-US" sz="2000" dirty="0"/>
          </a:p>
        </p:txBody>
      </p:sp>
      <p:pic>
        <p:nvPicPr>
          <p:cNvPr id="4" name="Content Placeholder 3" descr="DSC00195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2741" r="-12741"/>
          <a:stretch>
            <a:fillRect/>
          </a:stretch>
        </p:blipFill>
        <p:spPr/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000" dirty="0" smtClean="0"/>
              <a:t>NICHOLAS NICKLEBY</a:t>
            </a:r>
            <a:br>
              <a:rPr lang="en-US" sz="2000" dirty="0" smtClean="0"/>
            </a:br>
            <a:r>
              <a:rPr lang="en-US" sz="2000" dirty="0" smtClean="0"/>
              <a:t>BY CHARLES DICKENS THE AUTHENTIC EDITION [CHAPMAN &amp; HALL]</a:t>
            </a:r>
            <a:br>
              <a:rPr lang="en-US" sz="2000" dirty="0" smtClean="0"/>
            </a:br>
            <a:r>
              <a:rPr lang="en-US" sz="2000" dirty="0" smtClean="0"/>
              <a:t>WITH ILLUSTRATIONS BY PHIZ</a:t>
            </a:r>
            <a:endParaRPr lang="en-US" sz="2000" dirty="0"/>
          </a:p>
        </p:txBody>
      </p:sp>
      <p:pic>
        <p:nvPicPr>
          <p:cNvPr id="4" name="Content Placeholder 3" descr="DSC00196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8258" r="-18258"/>
          <a:stretch>
            <a:fillRect/>
          </a:stretch>
        </p:blipFill>
        <p:spPr/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NICHOLAS NICKLEBY</a:t>
            </a:r>
            <a:endParaRPr lang="en-US" dirty="0"/>
          </a:p>
        </p:txBody>
      </p:sp>
      <p:pic>
        <p:nvPicPr>
          <p:cNvPr id="4" name="Content Placeholder 3" descr="DSC00197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87123" r="-187123"/>
          <a:stretch>
            <a:fillRect/>
          </a:stretch>
        </p:blipFill>
        <p:spPr/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000" dirty="0" smtClean="0"/>
              <a:t>ONE OF THE ILLUSTRATIONS BY PHIZ IN NICHOLAS NICKLEBY</a:t>
            </a:r>
            <a:endParaRPr lang="en-US" sz="2000" dirty="0"/>
          </a:p>
        </p:txBody>
      </p:sp>
      <p:pic>
        <p:nvPicPr>
          <p:cNvPr id="4" name="Content Placeholder 3" descr="DSC00198.JPG"/>
          <p:cNvPicPr>
            <a:picLocks noGrp="1" noChangeAspect="1"/>
          </p:cNvPicPr>
          <p:nvPr>
            <p:ph idx="1"/>
          </p:nvPr>
        </p:nvPicPr>
        <p:blipFill>
          <a:blip r:embed="rId2"/>
          <a:srcRect l="-22820" r="-22820"/>
          <a:stretch>
            <a:fillRect/>
          </a:stretch>
        </p:blipFill>
        <p:spPr/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000" dirty="0" smtClean="0"/>
              <a:t>ANOTHER ILLUSTRATION IN NICHOLAS NICKLEBY BY PHIZ</a:t>
            </a:r>
            <a:endParaRPr lang="en-US" sz="2000" dirty="0"/>
          </a:p>
        </p:txBody>
      </p:sp>
      <p:pic>
        <p:nvPicPr>
          <p:cNvPr id="4" name="Content Placeholder 3" descr="DSC00199.JPG"/>
          <p:cNvPicPr>
            <a:picLocks noGrp="1" noChangeAspect="1"/>
          </p:cNvPicPr>
          <p:nvPr>
            <p:ph idx="1"/>
          </p:nvPr>
        </p:nvPicPr>
        <p:blipFill>
          <a:blip r:embed="rId2"/>
          <a:srcRect l="-28145" r="-28145"/>
          <a:stretch>
            <a:fillRect/>
          </a:stretch>
        </p:blipFill>
        <p:spPr/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000" dirty="0" smtClean="0"/>
              <a:t>VIRTUE’S HOUSEHOLD PHYSICISN</a:t>
            </a:r>
            <a:br>
              <a:rPr lang="en-US" sz="2000" dirty="0" smtClean="0"/>
            </a:br>
            <a:r>
              <a:rPr lang="en-US" sz="2000" dirty="0" smtClean="0"/>
              <a:t>A TWENTIETH CENTURY MEDICA</a:t>
            </a:r>
            <a:br>
              <a:rPr lang="en-US" sz="2000" dirty="0" smtClean="0"/>
            </a:br>
            <a:r>
              <a:rPr lang="en-US" sz="2000" dirty="0" smtClean="0"/>
              <a:t>VOL 1 to V</a:t>
            </a:r>
            <a:endParaRPr lang="en-US" sz="2000" dirty="0"/>
          </a:p>
        </p:txBody>
      </p:sp>
      <p:pic>
        <p:nvPicPr>
          <p:cNvPr id="4" name="Content Placeholder 3" descr="DSC00200.JPG"/>
          <p:cNvPicPr>
            <a:picLocks noGrp="1" noChangeAspect="1"/>
          </p:cNvPicPr>
          <p:nvPr>
            <p:ph idx="1"/>
          </p:nvPr>
        </p:nvPicPr>
        <p:blipFill>
          <a:blip r:embed="rId2"/>
          <a:srcRect l="-86852" r="-86852"/>
          <a:stretch>
            <a:fillRect/>
          </a:stretch>
        </p:blipFill>
        <p:spPr/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000" dirty="0" smtClean="0"/>
              <a:t>VIRTUE’S HOUSEHOLD PHYSICIAN</a:t>
            </a:r>
            <a:endParaRPr lang="en-US" sz="2000" dirty="0"/>
          </a:p>
        </p:txBody>
      </p:sp>
      <p:pic>
        <p:nvPicPr>
          <p:cNvPr id="4" name="Content Placeholder 3" descr="DSC00201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7480" r="-17480"/>
          <a:stretch>
            <a:fillRect/>
          </a:stretch>
        </p:blipFill>
        <p:spPr/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000" dirty="0" smtClean="0"/>
              <a:t>THINGS EVERYONE WABNTS TO KNOW</a:t>
            </a:r>
            <a:br>
              <a:rPr lang="en-US" sz="2000" dirty="0" smtClean="0"/>
            </a:br>
            <a:r>
              <a:rPr lang="en-US" sz="2000" dirty="0" smtClean="0"/>
              <a:t>G ARTHUR PEARSON LTD</a:t>
            </a:r>
            <a:endParaRPr lang="en-US" sz="2000" dirty="0"/>
          </a:p>
        </p:txBody>
      </p:sp>
      <p:pic>
        <p:nvPicPr>
          <p:cNvPr id="4" name="Content Placeholder 3" descr="DSC00202.JPG"/>
          <p:cNvPicPr>
            <a:picLocks noGrp="1" noChangeAspect="1"/>
          </p:cNvPicPr>
          <p:nvPr>
            <p:ph idx="1"/>
          </p:nvPr>
        </p:nvPicPr>
        <p:blipFill>
          <a:blip r:embed="rId3"/>
          <a:srcRect l="-25974" r="-25974"/>
          <a:stretch>
            <a:fillRect/>
          </a:stretch>
        </p:blipFill>
        <p:spPr/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000" dirty="0" smtClean="0"/>
              <a:t>DIESEL VEHICLES </a:t>
            </a:r>
            <a:br>
              <a:rPr lang="en-US" sz="2000" dirty="0" smtClean="0"/>
            </a:br>
            <a:r>
              <a:rPr lang="en-US" sz="2000" dirty="0" smtClean="0"/>
              <a:t>OPERATION, MAINTENANCE AND REPAIR</a:t>
            </a:r>
            <a:br>
              <a:rPr lang="en-US" sz="2000" dirty="0" smtClean="0"/>
            </a:br>
            <a:r>
              <a:rPr lang="en-US" sz="2000" dirty="0" smtClean="0"/>
              <a:t>F J CAMM</a:t>
            </a:r>
            <a:endParaRPr lang="en-US" sz="2000" dirty="0"/>
          </a:p>
        </p:txBody>
      </p:sp>
      <p:pic>
        <p:nvPicPr>
          <p:cNvPr id="4" name="Content Placeholder 3" descr="DSC00203.JPG"/>
          <p:cNvPicPr>
            <a:picLocks noGrp="1" noChangeAspect="1"/>
          </p:cNvPicPr>
          <p:nvPr>
            <p:ph idx="1"/>
          </p:nvPr>
        </p:nvPicPr>
        <p:blipFill>
          <a:blip r:embed="rId2"/>
          <a:srcRect l="-78214" r="-78214"/>
          <a:stretch>
            <a:fillRect/>
          </a:stretch>
        </p:blipFill>
        <p:spPr/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10313"/>
          </a:xfrm>
        </p:spPr>
        <p:txBody>
          <a:bodyPr>
            <a:normAutofit/>
          </a:bodyPr>
          <a:lstStyle/>
          <a:p>
            <a:r>
              <a:rPr lang="en-US" sz="1200" dirty="0" smtClean="0"/>
              <a:t>INSIDE ONE OF THE BOOKS. ALL IN SASME CONDITION</a:t>
            </a:r>
            <a:endParaRPr lang="en-US" sz="1200" dirty="0"/>
          </a:p>
        </p:txBody>
      </p:sp>
      <p:pic>
        <p:nvPicPr>
          <p:cNvPr id="4" name="Content Placeholder 3" descr="DSC00183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6590" r="-16590"/>
          <a:stretch>
            <a:fillRect/>
          </a:stretch>
        </p:blipFill>
        <p:spPr/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22642"/>
          </a:xfrm>
        </p:spPr>
        <p:txBody>
          <a:bodyPr>
            <a:normAutofit/>
          </a:bodyPr>
          <a:lstStyle/>
          <a:p>
            <a:r>
              <a:rPr lang="en-US" sz="2000" dirty="0" smtClean="0"/>
              <a:t>DIESEL VEHICLES INSIDE COVER</a:t>
            </a:r>
            <a:endParaRPr lang="en-US" sz="2000" dirty="0"/>
          </a:p>
        </p:txBody>
      </p:sp>
      <p:pic>
        <p:nvPicPr>
          <p:cNvPr id="4" name="Content Placeholder 3" descr="DSC00204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8385" r="-18385"/>
          <a:stretch>
            <a:fillRect/>
          </a:stretch>
        </p:blipFill>
        <p:spPr/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000" dirty="0" smtClean="0"/>
              <a:t>AEROMODELLER ANNUAL 1957</a:t>
            </a:r>
            <a:endParaRPr lang="en-US" sz="2000" dirty="0"/>
          </a:p>
        </p:txBody>
      </p:sp>
      <p:pic>
        <p:nvPicPr>
          <p:cNvPr id="4" name="Content Placeholder 3" descr="DSC00205.JPG"/>
          <p:cNvPicPr>
            <a:picLocks noGrp="1" noChangeAspect="1"/>
          </p:cNvPicPr>
          <p:nvPr>
            <p:ph idx="1"/>
          </p:nvPr>
        </p:nvPicPr>
        <p:blipFill>
          <a:blip r:embed="rId2"/>
          <a:srcRect l="-69472" r="-69472"/>
          <a:stretch>
            <a:fillRect/>
          </a:stretch>
        </p:blipFill>
        <p:spPr/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000" dirty="0" smtClean="0"/>
              <a:t>AEROMODELLER INSIDE COVER</a:t>
            </a:r>
            <a:endParaRPr lang="en-US" sz="2000" dirty="0"/>
          </a:p>
        </p:txBody>
      </p:sp>
      <p:pic>
        <p:nvPicPr>
          <p:cNvPr id="4" name="Content Placeholder 3" descr="DSC00206.JPG"/>
          <p:cNvPicPr>
            <a:picLocks noGrp="1" noChangeAspect="1"/>
          </p:cNvPicPr>
          <p:nvPr>
            <p:ph idx="1"/>
          </p:nvPr>
        </p:nvPicPr>
        <p:blipFill>
          <a:blip r:embed="rId2"/>
          <a:srcRect l="-25266" r="-25266"/>
          <a:stretch>
            <a:fillRect/>
          </a:stretch>
        </p:blipFill>
        <p:spPr/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000" dirty="0" smtClean="0"/>
              <a:t>JUNE BOOK 1979</a:t>
            </a:r>
            <a:endParaRPr lang="en-US" sz="2000" dirty="0"/>
          </a:p>
        </p:txBody>
      </p:sp>
      <p:pic>
        <p:nvPicPr>
          <p:cNvPr id="4" name="Content Placeholder 3" descr="DSC00207.JPG"/>
          <p:cNvPicPr>
            <a:picLocks noGrp="1" noChangeAspect="1"/>
          </p:cNvPicPr>
          <p:nvPr>
            <p:ph idx="1"/>
          </p:nvPr>
        </p:nvPicPr>
        <p:blipFill>
          <a:blip r:embed="rId2"/>
          <a:srcRect l="-72776" r="-72776"/>
          <a:stretch>
            <a:fillRect/>
          </a:stretch>
        </p:blipFill>
        <p:spPr/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000" dirty="0" smtClean="0"/>
              <a:t>SEVENTEENTH BOOK BLUE PETER</a:t>
            </a:r>
            <a:endParaRPr lang="en-US" sz="2000" dirty="0"/>
          </a:p>
        </p:txBody>
      </p:sp>
      <p:pic>
        <p:nvPicPr>
          <p:cNvPr id="4" name="Content Placeholder 3" descr="DSC00208.JPG"/>
          <p:cNvPicPr>
            <a:picLocks noGrp="1" noChangeAspect="1"/>
          </p:cNvPicPr>
          <p:nvPr>
            <p:ph idx="1"/>
          </p:nvPr>
        </p:nvPicPr>
        <p:blipFill>
          <a:blip r:embed="rId2"/>
          <a:srcRect l="-64978" r="-64978"/>
          <a:stretch>
            <a:fillRect/>
          </a:stretch>
        </p:blipFill>
        <p:spPr/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000" dirty="0" smtClean="0"/>
              <a:t>APPLIED WORKSHOP CALCULATIONS</a:t>
            </a:r>
            <a:br>
              <a:rPr lang="en-US" sz="2000" dirty="0" smtClean="0"/>
            </a:br>
            <a:r>
              <a:rPr lang="en-US" sz="2000" dirty="0" smtClean="0"/>
              <a:t>BUTLER &amp; TANNER 1936</a:t>
            </a:r>
            <a:endParaRPr lang="en-US" sz="2000" dirty="0"/>
          </a:p>
        </p:txBody>
      </p:sp>
      <p:pic>
        <p:nvPicPr>
          <p:cNvPr id="4" name="Content Placeholder 3" descr="DSC00209.JPG"/>
          <p:cNvPicPr>
            <a:picLocks noGrp="1" noChangeAspect="1"/>
          </p:cNvPicPr>
          <p:nvPr>
            <p:ph idx="1"/>
          </p:nvPr>
        </p:nvPicPr>
        <p:blipFill>
          <a:blip r:embed="rId2"/>
          <a:srcRect l="-57562" r="-57562"/>
          <a:stretch>
            <a:fillRect/>
          </a:stretch>
        </p:blipFill>
        <p:spPr/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000" dirty="0" smtClean="0"/>
              <a:t>APPLIED WORKSHOP CALCULATIONS INSIDE COVER</a:t>
            </a:r>
            <a:endParaRPr lang="en-US" sz="2000" dirty="0"/>
          </a:p>
        </p:txBody>
      </p:sp>
      <p:pic>
        <p:nvPicPr>
          <p:cNvPr id="4" name="Content Placeholder 3" descr="DSC00210.JPG"/>
          <p:cNvPicPr>
            <a:picLocks noGrp="1" noChangeAspect="1"/>
          </p:cNvPicPr>
          <p:nvPr>
            <p:ph idx="1"/>
          </p:nvPr>
        </p:nvPicPr>
        <p:blipFill>
          <a:blip r:embed="rId2"/>
          <a:srcRect l="-32912" r="-32912"/>
          <a:stretch>
            <a:fillRect/>
          </a:stretch>
        </p:blipFill>
        <p:spPr/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000" dirty="0" smtClean="0"/>
              <a:t>ELEMENTARY MENSURATION – STEVENS</a:t>
            </a:r>
            <a:br>
              <a:rPr lang="en-US" sz="2000" dirty="0" smtClean="0"/>
            </a:br>
            <a:r>
              <a:rPr lang="en-US" sz="2000" dirty="0" smtClean="0"/>
              <a:t>MACMILLAN &amp; CO 1926</a:t>
            </a:r>
            <a:endParaRPr lang="en-US" sz="2000" dirty="0"/>
          </a:p>
        </p:txBody>
      </p:sp>
      <p:pic>
        <p:nvPicPr>
          <p:cNvPr id="4" name="Content Placeholder 3" descr="DSC00211.JPG"/>
          <p:cNvPicPr>
            <a:picLocks noGrp="1" noChangeAspect="1"/>
          </p:cNvPicPr>
          <p:nvPr>
            <p:ph idx="1"/>
          </p:nvPr>
        </p:nvPicPr>
        <p:blipFill>
          <a:blip r:embed="rId2"/>
          <a:srcRect l="-41884" r="-41884"/>
          <a:stretch>
            <a:fillRect/>
          </a:stretch>
        </p:blipFill>
        <p:spPr/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000" dirty="0" smtClean="0"/>
              <a:t>THE LEAD STORAGE BATTERY</a:t>
            </a:r>
            <a:br>
              <a:rPr lang="en-US" sz="2000" dirty="0" smtClean="0"/>
            </a:br>
            <a:r>
              <a:rPr lang="en-US" sz="2000" dirty="0" smtClean="0"/>
              <a:t>THIRD EDITION</a:t>
            </a:r>
            <a:endParaRPr lang="en-US" sz="2000" dirty="0"/>
          </a:p>
        </p:txBody>
      </p:sp>
      <p:pic>
        <p:nvPicPr>
          <p:cNvPr id="6" name="Content Placeholder 5" descr="DSC00213.JPG"/>
          <p:cNvPicPr>
            <a:picLocks noGrp="1" noChangeAspect="1"/>
          </p:cNvPicPr>
          <p:nvPr>
            <p:ph idx="1"/>
          </p:nvPr>
        </p:nvPicPr>
        <p:blipFill>
          <a:blip r:embed="rId2"/>
          <a:srcRect l="-71178" r="-71178"/>
          <a:stretch>
            <a:fillRect/>
          </a:stretch>
        </p:blipFill>
        <p:spPr/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000" dirty="0" smtClean="0"/>
              <a:t>THE LEAD STORAGE BATTERY INSIDE COVER</a:t>
            </a:r>
            <a:endParaRPr lang="en-US" sz="2000" dirty="0"/>
          </a:p>
        </p:txBody>
      </p:sp>
      <p:pic>
        <p:nvPicPr>
          <p:cNvPr id="4" name="Content Placeholder 3" descr="DSC00214.JPG"/>
          <p:cNvPicPr>
            <a:picLocks noGrp="1" noChangeAspect="1"/>
          </p:cNvPicPr>
          <p:nvPr>
            <p:ph idx="1"/>
          </p:nvPr>
        </p:nvPicPr>
        <p:blipFill>
          <a:blip r:embed="rId2"/>
          <a:srcRect l="-42429" r="-42429"/>
          <a:stretch>
            <a:fillRect/>
          </a:stretch>
        </p:blipFill>
        <p:spPr/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000" dirty="0" smtClean="0"/>
              <a:t>THE AUTOMOBILE</a:t>
            </a:r>
            <a:br>
              <a:rPr lang="en-US" sz="2000" dirty="0" smtClean="0"/>
            </a:br>
            <a:r>
              <a:rPr lang="en-US" sz="2000" dirty="0" smtClean="0"/>
              <a:t>VOL I to III</a:t>
            </a:r>
            <a:endParaRPr lang="en-US" sz="2000" dirty="0"/>
          </a:p>
        </p:txBody>
      </p:sp>
      <p:pic>
        <p:nvPicPr>
          <p:cNvPr id="4" name="Content Placeholder 3" descr="DSC00184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5435" r="-15435"/>
          <a:stretch>
            <a:fillRect/>
          </a:stretch>
        </p:blipFill>
        <p:spPr/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000" dirty="0" smtClean="0"/>
              <a:t>THE R.E.P BOOK</a:t>
            </a:r>
            <a:br>
              <a:rPr lang="en-US" sz="2000" dirty="0" smtClean="0"/>
            </a:br>
            <a:r>
              <a:rPr lang="en-US" sz="2000" dirty="0" smtClean="0"/>
              <a:t>‘RUBBING EASES PAIN’</a:t>
            </a:r>
            <a:endParaRPr lang="en-US" sz="2000" dirty="0"/>
          </a:p>
        </p:txBody>
      </p:sp>
      <p:pic>
        <p:nvPicPr>
          <p:cNvPr id="4" name="Content Placeholder 3" descr="DSC00215.JPG"/>
          <p:cNvPicPr>
            <a:picLocks noGrp="1" noChangeAspect="1"/>
          </p:cNvPicPr>
          <p:nvPr>
            <p:ph idx="1"/>
          </p:nvPr>
        </p:nvPicPr>
        <p:blipFill>
          <a:blip r:embed="rId2"/>
          <a:srcRect l="-82888" r="-82888"/>
          <a:stretch>
            <a:fillRect/>
          </a:stretch>
        </p:blipFill>
        <p:spPr/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DSC00216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9666" r="-19666"/>
          <a:stretch>
            <a:fillRect/>
          </a:stretch>
        </p:blipFill>
        <p:spPr/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000" dirty="0" smtClean="0"/>
              <a:t>THE R.E.P. BOOK INSIDE COVER 1903</a:t>
            </a:r>
            <a:endParaRPr lang="en-US" sz="2000" dirty="0"/>
          </a:p>
        </p:txBody>
      </p:sp>
      <p:pic>
        <p:nvPicPr>
          <p:cNvPr id="4" name="Content Placeholder 3" descr="DSC00216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9666" r="-19666"/>
          <a:stretch>
            <a:fillRect/>
          </a:stretch>
        </p:blipFill>
        <p:spPr/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000" dirty="0" smtClean="0"/>
              <a:t>THE PRACTICAL PAINTER &amp; DECORATOR</a:t>
            </a:r>
            <a:br>
              <a:rPr lang="en-US" sz="2000" dirty="0" smtClean="0"/>
            </a:br>
            <a:r>
              <a:rPr lang="en-US" sz="2000" dirty="0" smtClean="0"/>
              <a:t>VOL I</a:t>
            </a:r>
            <a:endParaRPr lang="en-US" sz="2000" dirty="0"/>
          </a:p>
        </p:txBody>
      </p:sp>
      <p:pic>
        <p:nvPicPr>
          <p:cNvPr id="4" name="Content Placeholder 3" descr="DSC00217.JPG"/>
          <p:cNvPicPr>
            <a:picLocks noGrp="1" noChangeAspect="1"/>
          </p:cNvPicPr>
          <p:nvPr>
            <p:ph idx="1"/>
          </p:nvPr>
        </p:nvPicPr>
        <p:blipFill>
          <a:blip r:embed="rId2"/>
          <a:srcRect l="-222998" r="-222998"/>
          <a:stretch>
            <a:fillRect/>
          </a:stretch>
        </p:blipFill>
        <p:spPr/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000" dirty="0" smtClean="0"/>
              <a:t>THE PRACTICAL DECORATOR</a:t>
            </a:r>
            <a:br>
              <a:rPr lang="en-US" sz="2000" dirty="0" smtClean="0"/>
            </a:br>
            <a:r>
              <a:rPr lang="en-US" sz="2000" dirty="0" smtClean="0"/>
              <a:t>INSIDE COVER</a:t>
            </a:r>
            <a:endParaRPr lang="en-US" sz="2000" dirty="0"/>
          </a:p>
        </p:txBody>
      </p:sp>
      <p:pic>
        <p:nvPicPr>
          <p:cNvPr id="4" name="Content Placeholder 3" descr="DSC00218.JPG"/>
          <p:cNvPicPr>
            <a:picLocks noGrp="1" noChangeAspect="1"/>
          </p:cNvPicPr>
          <p:nvPr>
            <p:ph idx="1"/>
          </p:nvPr>
        </p:nvPicPr>
        <p:blipFill>
          <a:blip r:embed="rId2"/>
          <a:srcRect l="-33010" r="-33010"/>
          <a:stretch>
            <a:fillRect/>
          </a:stretch>
        </p:blipFill>
        <p:spPr/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000" dirty="0" smtClean="0"/>
              <a:t>MAKERS OF THE MODERN WORLD</a:t>
            </a:r>
            <a:endParaRPr lang="en-US" sz="2000" dirty="0"/>
          </a:p>
        </p:txBody>
      </p:sp>
      <p:pic>
        <p:nvPicPr>
          <p:cNvPr id="4" name="Content Placeholder 3" descr="DSC00219.JPG"/>
          <p:cNvPicPr>
            <a:picLocks noGrp="1" noChangeAspect="1"/>
          </p:cNvPicPr>
          <p:nvPr>
            <p:ph idx="1"/>
          </p:nvPr>
        </p:nvPicPr>
        <p:blipFill>
          <a:blip r:embed="rId2"/>
          <a:srcRect l="-58359" r="-58359"/>
          <a:stretch>
            <a:fillRect/>
          </a:stretch>
        </p:blipFill>
        <p:spPr/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 descr="DSC00220.JPG"/>
          <p:cNvPicPr>
            <a:picLocks noGrp="1" noChangeAspect="1"/>
          </p:cNvPicPr>
          <p:nvPr>
            <p:ph idx="1"/>
          </p:nvPr>
        </p:nvPicPr>
        <p:blipFill>
          <a:blip r:embed="rId2"/>
          <a:srcRect l="-39865" r="-39865"/>
          <a:stretch>
            <a:fillRect/>
          </a:stretch>
        </p:blipFill>
        <p:spPr/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000" dirty="0" smtClean="0"/>
              <a:t>THE “MECHANICAL WORLD”</a:t>
            </a:r>
            <a:br>
              <a:rPr lang="en-US" sz="2000" dirty="0" smtClean="0"/>
            </a:br>
            <a:r>
              <a:rPr lang="en-US" sz="2000" dirty="0" smtClean="0"/>
              <a:t>ELECTRICAL POCKET BOOK</a:t>
            </a:r>
            <a:br>
              <a:rPr lang="en-US" sz="2000" dirty="0" smtClean="0"/>
            </a:br>
            <a:r>
              <a:rPr lang="en-US" sz="2000" dirty="0" smtClean="0"/>
              <a:t>1912</a:t>
            </a:r>
            <a:endParaRPr lang="en-US" sz="2000" dirty="0"/>
          </a:p>
        </p:txBody>
      </p:sp>
      <p:pic>
        <p:nvPicPr>
          <p:cNvPr id="4" name="Content Placeholder 3" descr="DSC00221.JPG"/>
          <p:cNvPicPr>
            <a:picLocks noGrp="1" noChangeAspect="1"/>
          </p:cNvPicPr>
          <p:nvPr>
            <p:ph idx="1"/>
          </p:nvPr>
        </p:nvPicPr>
        <p:blipFill>
          <a:blip r:embed="rId2"/>
          <a:srcRect l="-69505" r="-69505"/>
          <a:stretch>
            <a:fillRect/>
          </a:stretch>
        </p:blipFill>
        <p:spPr/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000" dirty="0" smtClean="0"/>
              <a:t>THE ELECTRICAL POCKET BOOK 1912</a:t>
            </a:r>
            <a:br>
              <a:rPr lang="en-US" sz="2000" dirty="0" smtClean="0"/>
            </a:br>
            <a:r>
              <a:rPr lang="en-US" sz="2000" dirty="0" smtClean="0"/>
              <a:t>INSIDE COVER</a:t>
            </a:r>
            <a:endParaRPr lang="en-US" sz="2000" dirty="0"/>
          </a:p>
        </p:txBody>
      </p:sp>
      <p:pic>
        <p:nvPicPr>
          <p:cNvPr id="4" name="Content Placeholder 3" descr="DSC00222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9067" r="-19067"/>
          <a:stretch>
            <a:fillRect/>
          </a:stretch>
        </p:blipFill>
        <p:spPr/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000" dirty="0" smtClean="0"/>
              <a:t>THE “MECHANICAL WORLD” </a:t>
            </a:r>
            <a:br>
              <a:rPr lang="en-US" sz="2000" dirty="0" smtClean="0"/>
            </a:br>
            <a:r>
              <a:rPr lang="en-US" sz="2000" dirty="0" smtClean="0"/>
              <a:t>POCKET DIARY YEAR BOOK 1906</a:t>
            </a:r>
            <a:endParaRPr lang="en-US" sz="2000" dirty="0"/>
          </a:p>
        </p:txBody>
      </p:sp>
      <p:pic>
        <p:nvPicPr>
          <p:cNvPr id="4" name="Content Placeholder 3" descr="DSC00223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8187" r="-18187"/>
          <a:stretch>
            <a:fillRect/>
          </a:stretch>
        </p:blipFill>
        <p:spPr>
          <a:xfrm>
            <a:off x="457200" y="1600200"/>
            <a:ext cx="8229600" cy="4525963"/>
          </a:xfr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000" dirty="0" smtClean="0"/>
              <a:t>THE AUTOMOBILE</a:t>
            </a:r>
            <a:br>
              <a:rPr lang="en-US" sz="2000" dirty="0" smtClean="0"/>
            </a:br>
            <a:r>
              <a:rPr lang="en-US" sz="2000" dirty="0" smtClean="0"/>
              <a:t>VOL I to 	III </a:t>
            </a:r>
            <a:br>
              <a:rPr lang="en-US" sz="2000" dirty="0" smtClean="0"/>
            </a:br>
            <a:r>
              <a:rPr lang="en-US" sz="2000" dirty="0" smtClean="0"/>
              <a:t>VOL I SPINE POOR REST GOOD</a:t>
            </a:r>
            <a:endParaRPr lang="en-US" sz="2000" dirty="0"/>
          </a:p>
        </p:txBody>
      </p:sp>
      <p:pic>
        <p:nvPicPr>
          <p:cNvPr id="4" name="Content Placeholder 3" descr="DSC00185.JPG"/>
          <p:cNvPicPr>
            <a:picLocks noGrp="1" noChangeAspect="1"/>
          </p:cNvPicPr>
          <p:nvPr>
            <p:ph idx="1"/>
          </p:nvPr>
        </p:nvPicPr>
        <p:blipFill>
          <a:blip r:embed="rId2"/>
          <a:srcRect l="-89538" r="-89538"/>
          <a:stretch>
            <a:fillRect/>
          </a:stretch>
        </p:blipFill>
        <p:spPr/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000" dirty="0" smtClean="0"/>
              <a:t>THE “MECHANICAL WORLD”</a:t>
            </a:r>
            <a:br>
              <a:rPr lang="en-US" sz="2000" dirty="0" smtClean="0"/>
            </a:br>
            <a:r>
              <a:rPr lang="en-US" sz="2000" dirty="0" smtClean="0"/>
              <a:t>POCKET DIARY 1906 INSIDE COVER</a:t>
            </a:r>
            <a:endParaRPr lang="en-US" sz="2000" dirty="0"/>
          </a:p>
        </p:txBody>
      </p:sp>
      <p:pic>
        <p:nvPicPr>
          <p:cNvPr id="6" name="Content Placeholder 5" descr="DSC00224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8187" r="-18187"/>
          <a:stretch>
            <a:fillRect/>
          </a:stretch>
        </p:blipFill>
        <p:spPr/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DSC00225.JPG"/>
          <p:cNvPicPr>
            <a:picLocks noGrp="1" noChangeAspect="1"/>
          </p:cNvPicPr>
          <p:nvPr>
            <p:ph idx="1"/>
          </p:nvPr>
        </p:nvPicPr>
        <p:blipFill>
          <a:blip r:embed="rId2"/>
          <a:srcRect l="-71221" r="-71221"/>
          <a:stretch>
            <a:fillRect/>
          </a:stretch>
        </p:blipFill>
        <p:spPr/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DSC00226.JPG"/>
          <p:cNvPicPr>
            <a:picLocks noGrp="1" noChangeAspect="1"/>
          </p:cNvPicPr>
          <p:nvPr>
            <p:ph idx="1"/>
          </p:nvPr>
        </p:nvPicPr>
        <p:blipFill>
          <a:blip r:embed="rId2"/>
          <a:srcRect l="-61041" r="-61041"/>
          <a:stretch>
            <a:fillRect/>
          </a:stretch>
        </p:blipFill>
        <p:spPr/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DSC00227.JPG"/>
          <p:cNvPicPr>
            <a:picLocks noGrp="1" noChangeAspect="1"/>
          </p:cNvPicPr>
          <p:nvPr>
            <p:ph idx="1"/>
          </p:nvPr>
        </p:nvPicPr>
        <p:blipFill>
          <a:blip r:embed="rId2"/>
          <a:srcRect l="-71221" r="-71221"/>
          <a:stretch>
            <a:fillRect/>
          </a:stretch>
        </p:blipFill>
        <p:spPr/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DSC00228.JPG"/>
          <p:cNvPicPr>
            <a:picLocks noGrp="1" noChangeAspect="1"/>
          </p:cNvPicPr>
          <p:nvPr>
            <p:ph idx="1"/>
          </p:nvPr>
        </p:nvPicPr>
        <p:blipFill>
          <a:blip r:embed="rId2"/>
          <a:srcRect l="-64864" r="-64864"/>
          <a:stretch>
            <a:fillRect/>
          </a:stretch>
        </p:blipFill>
        <p:spPr/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000" dirty="0" smtClean="0"/>
              <a:t>THE UNIVERSAL HOME LAWYER [ILLUSTRATED]</a:t>
            </a:r>
            <a:br>
              <a:rPr lang="en-US" sz="2000" dirty="0" smtClean="0"/>
            </a:br>
            <a:r>
              <a:rPr lang="en-US" sz="2000" dirty="0" smtClean="0"/>
              <a:t>ODHAMS PRESS</a:t>
            </a:r>
            <a:endParaRPr lang="en-US" sz="2000" dirty="0"/>
          </a:p>
        </p:txBody>
      </p:sp>
      <p:pic>
        <p:nvPicPr>
          <p:cNvPr id="4" name="Content Placeholder 3" descr="DSC00191.JPG"/>
          <p:cNvPicPr>
            <a:picLocks noGrp="1" noChangeAspect="1"/>
          </p:cNvPicPr>
          <p:nvPr>
            <p:ph idx="1"/>
          </p:nvPr>
        </p:nvPicPr>
        <p:blipFill>
          <a:blip r:embed="rId3"/>
          <a:srcRect l="-11402" r="-11402"/>
          <a:stretch>
            <a:fillRect/>
          </a:stretch>
        </p:blipFill>
        <p:spPr/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000" dirty="0" smtClean="0"/>
              <a:t>THE BOOK OF NATURE STUDY</a:t>
            </a:r>
            <a:br>
              <a:rPr lang="en-US" sz="2000" dirty="0" smtClean="0"/>
            </a:br>
            <a:r>
              <a:rPr lang="en-US" sz="2000" dirty="0" smtClean="0"/>
              <a:t>VOL I to VI</a:t>
            </a:r>
            <a:endParaRPr lang="en-US" sz="2000" dirty="0"/>
          </a:p>
        </p:txBody>
      </p:sp>
      <p:pic>
        <p:nvPicPr>
          <p:cNvPr id="4" name="Content Placeholder 3" descr="DSC00187.JPG"/>
          <p:cNvPicPr>
            <a:picLocks noGrp="1" noChangeAspect="1"/>
          </p:cNvPicPr>
          <p:nvPr>
            <p:ph idx="1"/>
          </p:nvPr>
        </p:nvPicPr>
        <p:blipFill>
          <a:blip r:embed="rId2"/>
          <a:srcRect l="-45720" r="-45720"/>
          <a:stretch>
            <a:fillRect/>
          </a:stretch>
        </p:blipFill>
        <p:spPr/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000" dirty="0" smtClean="0"/>
              <a:t>HOW MUCH DO YOU KNOW</a:t>
            </a:r>
            <a:br>
              <a:rPr lang="en-US" sz="2000" dirty="0" smtClean="0"/>
            </a:br>
            <a:r>
              <a:rPr lang="en-US" sz="2000" dirty="0" smtClean="0"/>
              <a:t>ODHAMS PRESS</a:t>
            </a:r>
            <a:endParaRPr lang="en-US" sz="2000" dirty="0"/>
          </a:p>
        </p:txBody>
      </p:sp>
      <p:pic>
        <p:nvPicPr>
          <p:cNvPr id="4" name="Content Placeholder 3" descr="DSC00183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6590" r="-16590"/>
          <a:stretch>
            <a:fillRect/>
          </a:stretch>
        </p:blipFill>
        <p:spPr/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54062"/>
          </a:xfrm>
        </p:spPr>
        <p:txBody>
          <a:bodyPr>
            <a:normAutofit/>
          </a:bodyPr>
          <a:lstStyle/>
          <a:p>
            <a:r>
              <a:rPr lang="en-US" sz="2000" dirty="0" smtClean="0"/>
              <a:t>THE HANDY MAN AND HOME MECHANIC</a:t>
            </a:r>
            <a:br>
              <a:rPr lang="en-US" sz="2000" dirty="0" smtClean="0"/>
            </a:br>
            <a:r>
              <a:rPr lang="en-US" sz="2000" dirty="0" smtClean="0"/>
              <a:t>ODHAMS PRESS</a:t>
            </a:r>
            <a:endParaRPr lang="en-US" sz="2000" dirty="0"/>
          </a:p>
        </p:txBody>
      </p:sp>
      <p:pic>
        <p:nvPicPr>
          <p:cNvPr id="6" name="Content Placeholder 5" descr="DSC00189.JPG"/>
          <p:cNvPicPr>
            <a:picLocks noGrp="1" noChangeAspect="1"/>
          </p:cNvPicPr>
          <p:nvPr>
            <p:ph idx="1"/>
          </p:nvPr>
        </p:nvPicPr>
        <p:blipFill>
          <a:blip r:embed="rId3"/>
          <a:srcRect l="-279330" r="-279330"/>
          <a:stretch>
            <a:fillRect/>
          </a:stretch>
        </p:blipFill>
        <p:spPr>
          <a:xfrm>
            <a:off x="-2218340" y="1417638"/>
            <a:ext cx="10384440" cy="4525963"/>
          </a:xfrm>
        </p:spPr>
      </p:pic>
      <p:pic>
        <p:nvPicPr>
          <p:cNvPr id="7" name="Picture 6" descr="DSC00190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028700"/>
            <a:ext cx="9144000" cy="568823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000" dirty="0" smtClean="0"/>
              <a:t>ROMANTIC BRITAIN</a:t>
            </a:r>
            <a:br>
              <a:rPr lang="en-US" sz="2000" dirty="0" smtClean="0"/>
            </a:br>
            <a:r>
              <a:rPr lang="en-US" sz="2000" dirty="0" smtClean="0"/>
              <a:t>ODHAMS PRESS</a:t>
            </a:r>
            <a:endParaRPr lang="en-US" sz="2000" dirty="0"/>
          </a:p>
        </p:txBody>
      </p:sp>
      <p:pic>
        <p:nvPicPr>
          <p:cNvPr id="4" name="Content Placeholder 3" descr="DSC00193.JPG"/>
          <p:cNvPicPr>
            <a:picLocks noGrp="1" noChangeAspect="1"/>
          </p:cNvPicPr>
          <p:nvPr>
            <p:ph idx="1"/>
          </p:nvPr>
        </p:nvPicPr>
        <p:blipFill>
          <a:blip r:embed="rId2"/>
          <a:srcRect l="-350802" r="-350802"/>
          <a:stretch>
            <a:fillRect/>
          </a:stretch>
        </p:blipFill>
        <p:spPr>
          <a:xfrm>
            <a:off x="457200" y="1600200"/>
            <a:ext cx="8686800" cy="4525963"/>
          </a:xfr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ROMANTIC BRITAIN</a:t>
            </a:r>
            <a:endParaRPr lang="en-US" dirty="0"/>
          </a:p>
        </p:txBody>
      </p:sp>
      <p:pic>
        <p:nvPicPr>
          <p:cNvPr id="4" name="Content Placeholder 3" descr="DSC00192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0666" r="-10666"/>
          <a:stretch>
            <a:fillRect/>
          </a:stretch>
        </p:blipFill>
        <p:spPr/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49</TotalTime>
  <Words>318</Words>
  <Application>Microsoft Macintosh PowerPoint</Application>
  <PresentationFormat>On-screen Show (4:3)</PresentationFormat>
  <Paragraphs>43</Paragraphs>
  <Slides>45</Slides>
  <Notes>3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46" baseType="lpstr">
      <vt:lpstr>Office Theme</vt:lpstr>
      <vt:lpstr>Slide 1</vt:lpstr>
      <vt:lpstr>INSIDE ONE OF THE BOOKS. ALL IN SASME CONDITION</vt:lpstr>
      <vt:lpstr>THE AUTOMOBILE VOL I to III</vt:lpstr>
      <vt:lpstr>THE AUTOMOBILE VOL I to  III  VOL I SPINE POOR REST GOOD</vt:lpstr>
      <vt:lpstr>THE BOOK OF NATURE STUDY VOL I to VI</vt:lpstr>
      <vt:lpstr>HOW MUCH DO YOU KNOW ODHAMS PRESS</vt:lpstr>
      <vt:lpstr>THE HANDY MAN AND HOME MECHANIC ODHAMS PRESS</vt:lpstr>
      <vt:lpstr>ROMANTIC BRITAIN ODHAMS PRESS</vt:lpstr>
      <vt:lpstr>ROMANTIC BRITAIN</vt:lpstr>
      <vt:lpstr>THE PAGEANT OF THE CENTURY ODHAMS PRESS</vt:lpstr>
      <vt:lpstr>THE PAGEANT OF THE YEAR FORWARD BY H V MORTON</vt:lpstr>
      <vt:lpstr>NICHOLAS NICKLEBY BY CHARLES DICKENS THE AUTHENTIC EDITION [CHAPMAN &amp; HALL] WITH ILLUSTRATIONS BY PHIZ</vt:lpstr>
      <vt:lpstr>NICHOLAS NICKLEBY</vt:lpstr>
      <vt:lpstr>ONE OF THE ILLUSTRATIONS BY PHIZ IN NICHOLAS NICKLEBY</vt:lpstr>
      <vt:lpstr>ANOTHER ILLUSTRATION IN NICHOLAS NICKLEBY BY PHIZ</vt:lpstr>
      <vt:lpstr>VIRTUE’S HOUSEHOLD PHYSICISN A TWENTIETH CENTURY MEDICA VOL 1 to V</vt:lpstr>
      <vt:lpstr>VIRTUE’S HOUSEHOLD PHYSICIAN</vt:lpstr>
      <vt:lpstr>THINGS EVERYONE WABNTS TO KNOW G ARTHUR PEARSON LTD</vt:lpstr>
      <vt:lpstr>DIESEL VEHICLES  OPERATION, MAINTENANCE AND REPAIR F J CAMM</vt:lpstr>
      <vt:lpstr>DIESEL VEHICLES INSIDE COVER</vt:lpstr>
      <vt:lpstr>AEROMODELLER ANNUAL 1957</vt:lpstr>
      <vt:lpstr>AEROMODELLER INSIDE COVER</vt:lpstr>
      <vt:lpstr>JUNE BOOK 1979</vt:lpstr>
      <vt:lpstr>SEVENTEENTH BOOK BLUE PETER</vt:lpstr>
      <vt:lpstr>APPLIED WORKSHOP CALCULATIONS BUTLER &amp; TANNER 1936</vt:lpstr>
      <vt:lpstr>APPLIED WORKSHOP CALCULATIONS INSIDE COVER</vt:lpstr>
      <vt:lpstr>ELEMENTARY MENSURATION – STEVENS MACMILLAN &amp; CO 1926</vt:lpstr>
      <vt:lpstr>THE LEAD STORAGE BATTERY THIRD EDITION</vt:lpstr>
      <vt:lpstr>THE LEAD STORAGE BATTERY INSIDE COVER</vt:lpstr>
      <vt:lpstr>THE R.E.P BOOK ‘RUBBING EASES PAIN’</vt:lpstr>
      <vt:lpstr>Slide 31</vt:lpstr>
      <vt:lpstr>THE R.E.P. BOOK INSIDE COVER 1903</vt:lpstr>
      <vt:lpstr>THE PRACTICAL PAINTER &amp; DECORATOR VOL I</vt:lpstr>
      <vt:lpstr>THE PRACTICAL DECORATOR INSIDE COVER</vt:lpstr>
      <vt:lpstr>MAKERS OF THE MODERN WORLD</vt:lpstr>
      <vt:lpstr>Slide 36</vt:lpstr>
      <vt:lpstr>THE “MECHANICAL WORLD” ELECTRICAL POCKET BOOK 1912</vt:lpstr>
      <vt:lpstr>THE ELECTRICAL POCKET BOOK 1912 INSIDE COVER</vt:lpstr>
      <vt:lpstr>THE “MECHANICAL WORLD”  POCKET DIARY YEAR BOOK 1906</vt:lpstr>
      <vt:lpstr>THE “MECHANICAL WORLD” POCKET DIARY 1906 INSIDE COVER</vt:lpstr>
      <vt:lpstr>Slide 41</vt:lpstr>
      <vt:lpstr>Slide 42</vt:lpstr>
      <vt:lpstr>Slide 43</vt:lpstr>
      <vt:lpstr>Slide 44</vt:lpstr>
      <vt:lpstr>THE UNIVERSAL HOME LAWYER [ILLUSTRATED] ODHAMS PRESS</vt:lpstr>
    </vt:vector>
  </TitlesOfParts>
  <Manager/>
  <Company/>
  <LinksUpToDate>false</LinksUpToDate>
  <SharedDoc>false</SharedDoc>
  <HyperlinkBase/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subject/>
  <dc:creator>RICHARD HAMMOND</dc:creator>
  <cp:keywords/>
  <dc:description/>
  <cp:lastModifiedBy>RICHARD HAMMOND</cp:lastModifiedBy>
  <cp:revision>1</cp:revision>
  <dcterms:created xsi:type="dcterms:W3CDTF">2010-06-18T13:39:49Z</dcterms:created>
  <dcterms:modified xsi:type="dcterms:W3CDTF">2010-06-18T14:29:49Z</dcterms:modified>
  <cp:category/>
</cp:coreProperties>
</file>